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4c1c10cb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4c1c10cb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4c1c10cb6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4c1c10cb6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4c1c10cb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4c1c10cb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4c39aa80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4c39aa80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4c39aa80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4c39aa80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b74e845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b74e845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b74e8453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b74e8453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BEGimiL247MIsMwERDPOpaS7kRyzxcmg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3842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/>
              <a:t>Cricket Bowling Pose Analysis</a:t>
            </a:r>
            <a:endParaRPr sz="36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6" y="3172900"/>
            <a:ext cx="3842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Unveiling the Dynamics of Style Transformation Post-Injury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25" y="493700"/>
            <a:ext cx="4267174" cy="46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9626" y="3899850"/>
            <a:ext cx="3842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- Subhash B 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729625" y="1309250"/>
            <a:ext cx="3252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Motivation</a:t>
            </a:r>
            <a:endParaRPr sz="30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575" y="504550"/>
            <a:ext cx="4335424" cy="46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430675" y="1998475"/>
            <a:ext cx="38505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motivation behind the project lies in the need to gain a nuanced understanding of how injuries reshape cricket bowling techniques. Injuries are a common occurrence in cricket, and they can have a significant impact on a player's performance and style of play. </a:t>
            </a:r>
            <a:endParaRPr sz="1350"/>
          </a:p>
          <a:p>
            <a:pPr indent="-314325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By analyzing the dynamics of style transformation post-injury, we aim to uncover valuable insights that can help players, coaches, and medical professionals in the rehabilitation process.</a:t>
            </a:r>
            <a:endParaRPr sz="1350"/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800" y="6042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Methodology</a:t>
            </a:r>
            <a:endParaRPr sz="3040"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7800" y="1270550"/>
            <a:ext cx="3774300" cy="3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Pose Recognition with MediaPipe:</a:t>
            </a:r>
            <a:endParaRPr b="1" sz="1200"/>
          </a:p>
          <a:p>
            <a:pPr indent="-29210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Utilize the advanced pose recognition capabilities of MediaPipe for real-time, accurate pose detection in bowling sequences.</a:t>
            </a:r>
            <a:endParaRPr sz="1000"/>
          </a:p>
          <a:p>
            <a:pPr indent="-29210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Leverage the pose landmarks to capture dynamic movements and positions during each frame.</a:t>
            </a:r>
            <a:endParaRPr sz="10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Dynamic Time Warping (DTW):</a:t>
            </a:r>
            <a:endParaRPr b="1" sz="1200"/>
          </a:p>
          <a:p>
            <a:pPr indent="-29210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Implement Dynamic Time Warping to effectively compare bowling sequences, considering variations in speed and timing.</a:t>
            </a:r>
            <a:endParaRPr sz="1000"/>
          </a:p>
          <a:p>
            <a:pPr indent="-29210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Uncover subtle differences in bowling style, providing a comprehensive view of the post-injury transformation.</a:t>
            </a:r>
            <a:endParaRPr sz="10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Dataset:</a:t>
            </a:r>
            <a:endParaRPr b="1" sz="1200"/>
          </a:p>
          <a:p>
            <a:pPr indent="-29210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Showcase the curated dataset, comprising pre and post-injury bowling videos, ensuring diversity in techniques and skill levels.</a:t>
            </a:r>
            <a:endParaRPr sz="1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5911513" y="2865375"/>
            <a:ext cx="19455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lang="en" sz="1115"/>
              <a:t>Fig. </a:t>
            </a:r>
            <a:r>
              <a:rPr lang="en" sz="1115"/>
              <a:t>DTW</a:t>
            </a:r>
            <a:endParaRPr sz="1115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638" y="484650"/>
            <a:ext cx="3739286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513" y="3164775"/>
            <a:ext cx="2599501" cy="197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7800" y="5683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473400"/>
            <a:ext cx="3961150" cy="26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1811225" y="4288800"/>
            <a:ext cx="1794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Fig.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Pose estimation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5532977" y="4288800"/>
            <a:ext cx="3127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Fig.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Pose Alignment with DTW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700" y="1473401"/>
            <a:ext cx="4150250" cy="2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7800" y="5683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Bowling Analysis Tool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5211805" y="4724225"/>
            <a:ext cx="2520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Fig.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Pose estimation with DTW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7" title="output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150" y="1103525"/>
            <a:ext cx="4827600" cy="36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616850" y="1273775"/>
            <a:ext cx="33543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AI-powered Analysis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23850" lvl="0" marL="228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Our innovative AI technology enables us to decode the secrets behind cricket bowling transformations. Through advanced analysis, we can uncover the subtle changes in technique that occur post-injury.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Captivating Visualizations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23850" lvl="0" marL="228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Using engaging visuals and demonstrations, we bring the power of AI to life, showcasing the dynamic nature of cricket bowling and the transformative impact of our analysis.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7650" y="598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Captivating Results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28875"/>
            <a:ext cx="7934651" cy="27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7800" y="5683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Refinement and Expansion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9325" y="2882400"/>
            <a:ext cx="3774300" cy="13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en" sz="1502">
                <a:solidFill>
                  <a:srgbClr val="000000"/>
                </a:solidFill>
              </a:rPr>
              <a:t>🏀 Performance Enhancement</a:t>
            </a:r>
            <a:endParaRPr b="1" sz="150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17">
                <a:solidFill>
                  <a:srgbClr val="000000"/>
                </a:solidFill>
              </a:rPr>
              <a:t>The project can be expanded to include an analysis of the impact of different bowling techniques on performance, allowing players to optimize their style and improve their skills.</a:t>
            </a:r>
            <a:endParaRPr sz="131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502"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4641900" y="1295925"/>
            <a:ext cx="3774300" cy="13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👨‍🏈 Player-Specific Analysis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By collecting and analyzing data from a larger sample of players, the project can provide insights into the biomechanical variations among different individuals.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4641900" y="2851225"/>
            <a:ext cx="4212000" cy="13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b="1" lang="en" sz="1405">
                <a:solidFill>
                  <a:srgbClr val="000000"/>
                </a:solidFill>
              </a:rPr>
              <a:t>📖 Injury Prevention</a:t>
            </a:r>
            <a:endParaRPr b="1" sz="140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35">
                <a:solidFill>
                  <a:srgbClr val="000000"/>
                </a:solidFill>
              </a:rPr>
              <a:t>By studying the biomechanics of bowling techniques, the project can contribute to the development of injury prevention strategies and techniques, helping players maintain their physical well-being.</a:t>
            </a:r>
            <a:endParaRPr sz="133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405"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325" y="1311513"/>
            <a:ext cx="3774300" cy="13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🏈 Advanced Biomechanical Analysis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project has the potential for further refinement and expansion in the field of cricketing biomechanics.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7800" y="535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3" name="Google Shape;143;p20"/>
          <p:cNvSpPr txBox="1"/>
          <p:nvPr>
            <p:ph idx="4294967295" type="body"/>
          </p:nvPr>
        </p:nvSpPr>
        <p:spPr>
          <a:xfrm>
            <a:off x="838075" y="1499416"/>
            <a:ext cx="3774300" cy="31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Findings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the use of innovative 3D rendering techniques, we were able to analyze cricket bowling poses in unprecedented detail.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analysis revealed subtle variations in bowling techniques, allowing us to identify key factors contributing to style transformation post-injury.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studying the dynamics of style transformation, we gained valuable insights into the biomechanics of cricket bowling and potential areas for improvement.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 txBox="1"/>
          <p:nvPr>
            <p:ph idx="4294967295" type="body"/>
          </p:nvPr>
        </p:nvSpPr>
        <p:spPr>
          <a:xfrm>
            <a:off x="4992025" y="1499425"/>
            <a:ext cx="37743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Invaluable Insights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findings have the potential to revolutionize cricket training programs, enabling coaches and players to optimize bowling techniques and prevent injuries.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detailed analysis of bowling poses provides a foundation for future research and development in the field of cricket biomechanics.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